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embeddedFontLst>
    <p:embeddedFont>
      <p:font typeface="Source Code Pro"/>
      <p:regular r:id="rId8"/>
      <p:bold r:id="rId9"/>
      <p:italic r:id="rId10"/>
      <p:boldItalic r:id="rId11"/>
    </p:embeddedFont>
    <p:embeddedFont>
      <p:font typeface="Oswald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4" roundtripDataSignature="AMtx7mjsO0icl7MtnR88gtkqGezKmwPr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SourceCodePro-boldItalic.fntdata"/><Relationship Id="rId10" Type="http://schemas.openxmlformats.org/officeDocument/2006/relationships/font" Target="fonts/SourceCodePro-italic.fntdata"/><Relationship Id="rId13" Type="http://schemas.openxmlformats.org/officeDocument/2006/relationships/font" Target="fonts/Oswald-bold.fntdata"/><Relationship Id="rId12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SourceCodePro-bold.fntdata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font" Target="fonts/SourceCodePr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f17fed22e1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f17fed22e1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3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11" name="Google Shape;11;p3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" name="Google Shape;12;p3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" name="Google Shape;13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4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5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Google Shape;30;p7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" name="Google Shape;43;p10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1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/>
          <p:nvPr/>
        </p:nvSpPr>
        <p:spPr>
          <a:xfrm>
            <a:off x="3629450" y="-25"/>
            <a:ext cx="5514600" cy="5143500"/>
          </a:xfrm>
          <a:prstGeom prst="rect">
            <a:avLst/>
          </a:prstGeom>
          <a:solidFill>
            <a:srgbClr val="00A1FF">
              <a:alpha val="83920"/>
            </a:srgbClr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Demo Project using Bootstrap</a:t>
            </a:r>
            <a:endParaRPr/>
          </a:p>
        </p:txBody>
      </p:sp>
      <p:pic>
        <p:nvPicPr>
          <p:cNvPr id="64" name="Google Shape;6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1375" y="603850"/>
            <a:ext cx="4162224" cy="2411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 Chromebook laptop computer" id="65" name="Google Shape;6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4200" y="368525"/>
            <a:ext cx="5591976" cy="3316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1"/>
          <p:cNvGrpSpPr/>
          <p:nvPr/>
        </p:nvGrpSpPr>
        <p:grpSpPr>
          <a:xfrm>
            <a:off x="7316088" y="1330200"/>
            <a:ext cx="1675825" cy="3291298"/>
            <a:chOff x="7163688" y="1635000"/>
            <a:chExt cx="1675825" cy="3291298"/>
          </a:xfrm>
        </p:grpSpPr>
        <p:pic>
          <p:nvPicPr>
            <p:cNvPr descr="Portrait-oriented black smaptphone" id="67" name="Google Shape;67;p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163688" y="1635000"/>
              <a:ext cx="1675825" cy="32912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1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235700" y="1800050"/>
              <a:ext cx="1541550" cy="28698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9" name="Google Shape;69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1000" y="4476750"/>
            <a:ext cx="1106900" cy="28602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"/>
          <p:cNvSpPr txBox="1"/>
          <p:nvPr/>
        </p:nvSpPr>
        <p:spPr>
          <a:xfrm>
            <a:off x="125650" y="3418200"/>
            <a:ext cx="3447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Lavanya Seetharaman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Instructor@BoardInfinity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gf17fed22e1_0_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674" y="176875"/>
            <a:ext cx="7498325" cy="43826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gf17fed22e1_0_201"/>
          <p:cNvSpPr txBox="1"/>
          <p:nvPr/>
        </p:nvSpPr>
        <p:spPr>
          <a:xfrm>
            <a:off x="63675" y="95800"/>
            <a:ext cx="142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navbar</a:t>
            </a:r>
            <a:endParaRPr b="1"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7" name="Google Shape;77;gf17fed22e1_0_201"/>
          <p:cNvSpPr/>
          <p:nvPr/>
        </p:nvSpPr>
        <p:spPr>
          <a:xfrm>
            <a:off x="1103700" y="339600"/>
            <a:ext cx="1054175" cy="49525"/>
          </a:xfrm>
          <a:custGeom>
            <a:rect b="b" l="l" r="r" t="t"/>
            <a:pathLst>
              <a:path extrusionOk="0" h="1981" w="42167">
                <a:moveTo>
                  <a:pt x="0" y="1981"/>
                </a:moveTo>
                <a:cubicBezTo>
                  <a:pt x="14071" y="1981"/>
                  <a:pt x="28096" y="0"/>
                  <a:pt x="42167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78" name="Google Shape;78;gf17fed22e1_0_201"/>
          <p:cNvSpPr txBox="1"/>
          <p:nvPr/>
        </p:nvSpPr>
        <p:spPr>
          <a:xfrm>
            <a:off x="0" y="1394350"/>
            <a:ext cx="142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Hero </a:t>
            </a:r>
            <a:endParaRPr b="1"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9" name="Google Shape;79;gf17fed22e1_0_201"/>
          <p:cNvSpPr/>
          <p:nvPr/>
        </p:nvSpPr>
        <p:spPr>
          <a:xfrm>
            <a:off x="813625" y="1330100"/>
            <a:ext cx="990500" cy="360825"/>
          </a:xfrm>
          <a:custGeom>
            <a:rect b="b" l="l" r="r" t="t"/>
            <a:pathLst>
              <a:path extrusionOk="0" h="14433" w="39620">
                <a:moveTo>
                  <a:pt x="0" y="14433"/>
                </a:moveTo>
                <a:cubicBezTo>
                  <a:pt x="6815" y="13194"/>
                  <a:pt x="11916" y="7343"/>
                  <a:pt x="18112" y="4245"/>
                </a:cubicBezTo>
                <a:cubicBezTo>
                  <a:pt x="24648" y="977"/>
                  <a:pt x="32687" y="2311"/>
                  <a:pt x="39620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80" name="Google Shape;80;gf17fed22e1_0_201"/>
          <p:cNvSpPr txBox="1"/>
          <p:nvPr/>
        </p:nvSpPr>
        <p:spPr>
          <a:xfrm>
            <a:off x="63675" y="2892175"/>
            <a:ext cx="142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Album</a:t>
            </a:r>
            <a:r>
              <a:rPr b="1"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1" name="Google Shape;81;gf17fed22e1_0_201"/>
          <p:cNvSpPr/>
          <p:nvPr/>
        </p:nvSpPr>
        <p:spPr>
          <a:xfrm>
            <a:off x="820700" y="3212025"/>
            <a:ext cx="1584800" cy="369000"/>
          </a:xfrm>
          <a:custGeom>
            <a:rect b="b" l="l" r="r" t="t"/>
            <a:pathLst>
              <a:path extrusionOk="0" h="14760" w="63392">
                <a:moveTo>
                  <a:pt x="0" y="1698"/>
                </a:moveTo>
                <a:cubicBezTo>
                  <a:pt x="10110" y="9786"/>
                  <a:pt x="24121" y="16817"/>
                  <a:pt x="36790" y="14150"/>
                </a:cubicBezTo>
                <a:cubicBezTo>
                  <a:pt x="41812" y="13093"/>
                  <a:pt x="46816" y="11706"/>
                  <a:pt x="51506" y="9622"/>
                </a:cubicBezTo>
                <a:cubicBezTo>
                  <a:pt x="56164" y="7552"/>
                  <a:pt x="58556" y="1612"/>
                  <a:pt x="63392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82" name="Google Shape;82;gf17fed22e1_0_201"/>
          <p:cNvSpPr txBox="1"/>
          <p:nvPr/>
        </p:nvSpPr>
        <p:spPr>
          <a:xfrm>
            <a:off x="63675" y="4586025"/>
            <a:ext cx="142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Footer</a:t>
            </a:r>
            <a:endParaRPr b="1"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